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5" r:id="rId4"/>
    <p:sldId id="270" r:id="rId5"/>
    <p:sldId id="278" r:id="rId6"/>
    <p:sldId id="276" r:id="rId7"/>
    <p:sldId id="277" r:id="rId8"/>
    <p:sldId id="264" r:id="rId9"/>
    <p:sldId id="257" r:id="rId10"/>
    <p:sldId id="258" r:id="rId11"/>
    <p:sldId id="260" r:id="rId12"/>
    <p:sldId id="261" r:id="rId13"/>
    <p:sldId id="273" r:id="rId14"/>
    <p:sldId id="259" r:id="rId15"/>
    <p:sldId id="272" r:id="rId16"/>
    <p:sldId id="268" r:id="rId17"/>
    <p:sldId id="274" r:id="rId18"/>
    <p:sldId id="262" r:id="rId19"/>
    <p:sldId id="26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36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5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B395-3524-4BA2-AC6B-7745C94ACF62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BB62-25EE-4014-A2DF-DEFC61D69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50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B395-3524-4BA2-AC6B-7745C94ACF62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BB62-25EE-4014-A2DF-DEFC61D69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622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B395-3524-4BA2-AC6B-7745C94ACF62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BB62-25EE-4014-A2DF-DEFC61D69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7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B395-3524-4BA2-AC6B-7745C94ACF62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BB62-25EE-4014-A2DF-DEFC61D69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520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B395-3524-4BA2-AC6B-7745C94ACF62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BB62-25EE-4014-A2DF-DEFC61D69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36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B395-3524-4BA2-AC6B-7745C94ACF62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BB62-25EE-4014-A2DF-DEFC61D69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16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B395-3524-4BA2-AC6B-7745C94ACF62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BB62-25EE-4014-A2DF-DEFC61D69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48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B395-3524-4BA2-AC6B-7745C94ACF62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BB62-25EE-4014-A2DF-DEFC61D69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951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B395-3524-4BA2-AC6B-7745C94ACF62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BB62-25EE-4014-A2DF-DEFC61D69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51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B395-3524-4BA2-AC6B-7745C94ACF62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BB62-25EE-4014-A2DF-DEFC61D69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21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B395-3524-4BA2-AC6B-7745C94ACF62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BB62-25EE-4014-A2DF-DEFC61D69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20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BB395-3524-4BA2-AC6B-7745C94ACF62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FBB62-25EE-4014-A2DF-DEFC61D69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75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859" y="6576379"/>
            <a:ext cx="12192000" cy="294321"/>
          </a:xfrm>
          <a:prstGeom prst="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C93C8F-1099-453A-B43B-5E51A60FFA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8" b="3160"/>
          <a:stretch/>
        </p:blipFill>
        <p:spPr>
          <a:xfrm>
            <a:off x="-1859" y="0"/>
            <a:ext cx="12192000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031010"/>
            <a:ext cx="12192000" cy="2501660"/>
          </a:xfrm>
          <a:prstGeom prst="rect">
            <a:avLst/>
          </a:prstGeom>
          <a:solidFill>
            <a:srgbClr val="1B365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oogle Shape;157;p18"/>
          <p:cNvSpPr txBox="1">
            <a:spLocks/>
          </p:cNvSpPr>
          <p:nvPr/>
        </p:nvSpPr>
        <p:spPr>
          <a:xfrm>
            <a:off x="267847" y="2304426"/>
            <a:ext cx="10364400" cy="1062887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TEXT</a:t>
            </a:r>
          </a:p>
        </p:txBody>
      </p:sp>
      <p:sp>
        <p:nvSpPr>
          <p:cNvPr id="17" name="Google Shape;159;p18"/>
          <p:cNvSpPr txBox="1">
            <a:spLocks/>
          </p:cNvSpPr>
          <p:nvPr/>
        </p:nvSpPr>
        <p:spPr>
          <a:xfrm>
            <a:off x="267847" y="3173231"/>
            <a:ext cx="10364400" cy="4476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100"/>
              </a:spcAft>
              <a:buFont typeface="Arial" panose="020B0604020202020204" pitchFamily="34" charset="0"/>
              <a:buNone/>
            </a:pP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Area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7224" y="2031010"/>
            <a:ext cx="3237441" cy="250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87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AA7F7AA-3208-4C0D-BB70-6FC3E72FB864}"/>
              </a:ext>
            </a:extLst>
          </p:cNvPr>
          <p:cNvSpPr/>
          <p:nvPr/>
        </p:nvSpPr>
        <p:spPr>
          <a:xfrm>
            <a:off x="0" y="0"/>
            <a:ext cx="12192000" cy="1291770"/>
          </a:xfrm>
          <a:prstGeom prst="rect">
            <a:avLst/>
          </a:prstGeom>
          <a:solidFill>
            <a:srgbClr val="1B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57;p18"/>
          <p:cNvSpPr txBox="1">
            <a:spLocks/>
          </p:cNvSpPr>
          <p:nvPr/>
        </p:nvSpPr>
        <p:spPr>
          <a:xfrm>
            <a:off x="296875" y="112769"/>
            <a:ext cx="10364400" cy="772601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DESCRIPTIVE TEXT</a:t>
            </a:r>
          </a:p>
        </p:txBody>
      </p:sp>
      <p:sp>
        <p:nvSpPr>
          <p:cNvPr id="5" name="Google Shape;159;p18"/>
          <p:cNvSpPr txBox="1">
            <a:spLocks/>
          </p:cNvSpPr>
          <p:nvPr/>
        </p:nvSpPr>
        <p:spPr>
          <a:xfrm>
            <a:off x="296875" y="645884"/>
            <a:ext cx="10364400" cy="4476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100"/>
              </a:spcAft>
              <a:buFont typeface="Arial" panose="020B0604020202020204" pitchFamily="34" charset="0"/>
              <a:buNone/>
            </a:pP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Area</a:t>
            </a:r>
          </a:p>
        </p:txBody>
      </p:sp>
      <p:sp>
        <p:nvSpPr>
          <p:cNvPr id="7" name="Google Shape;158;p18"/>
          <p:cNvSpPr txBox="1">
            <a:spLocks/>
          </p:cNvSpPr>
          <p:nvPr/>
        </p:nvSpPr>
        <p:spPr>
          <a:xfrm>
            <a:off x="296876" y="1460425"/>
            <a:ext cx="11677410" cy="5201632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lvl="0" indent="0">
              <a:spcBef>
                <a:spcPts val="0"/>
              </a:spcBef>
              <a:buSzPts val="160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First bullet point</a:t>
            </a:r>
          </a:p>
          <a:p>
            <a:pPr marL="914400" lvl="1" indent="-298450">
              <a:spcBef>
                <a:spcPts val="0"/>
              </a:spcBef>
              <a:buSzPts val="1100"/>
              <a:buChar char="●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risus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urna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gravida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Phasellus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eros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Proin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pulvinar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neque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0" lvl="0" indent="0">
              <a:spcBef>
                <a:spcPts val="0"/>
              </a:spcBef>
              <a:buSzPts val="160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Second bullet point</a:t>
            </a:r>
          </a:p>
          <a:p>
            <a:pPr marL="914400" lvl="1" indent="-298450">
              <a:spcBef>
                <a:spcPts val="0"/>
              </a:spcBef>
              <a:buSzPts val="1100"/>
              <a:buChar char="●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risus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urna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gravida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Phasellus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eros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Proin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pulvinar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neque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0" lvl="0" indent="0">
              <a:spcBef>
                <a:spcPts val="0"/>
              </a:spcBef>
              <a:buSzPts val="160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Third bullet point</a:t>
            </a:r>
          </a:p>
          <a:p>
            <a:pPr marL="914400" lvl="1" indent="-298450">
              <a:spcBef>
                <a:spcPts val="0"/>
              </a:spcBef>
              <a:buSzPts val="1100"/>
              <a:buChar char="●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risus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urna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gravida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Phasellus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eros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Proin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pulvinar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neque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A359B5-6218-4F22-8C5C-C2DE786748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7132" y="385"/>
            <a:ext cx="1294868" cy="129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78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207F5F-C5AE-4DAE-8B0E-A39A8348BACF}"/>
              </a:ext>
            </a:extLst>
          </p:cNvPr>
          <p:cNvSpPr/>
          <p:nvPr/>
        </p:nvSpPr>
        <p:spPr>
          <a:xfrm>
            <a:off x="0" y="0"/>
            <a:ext cx="12192000" cy="1291770"/>
          </a:xfrm>
          <a:prstGeom prst="rect">
            <a:avLst/>
          </a:prstGeom>
          <a:solidFill>
            <a:srgbClr val="1B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57;p18"/>
          <p:cNvSpPr txBox="1">
            <a:spLocks/>
          </p:cNvSpPr>
          <p:nvPr/>
        </p:nvSpPr>
        <p:spPr>
          <a:xfrm>
            <a:off x="296875" y="112769"/>
            <a:ext cx="10364400" cy="772601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LIST WITH SQUARE IMAGE R</a:t>
            </a:r>
          </a:p>
        </p:txBody>
      </p:sp>
      <p:sp>
        <p:nvSpPr>
          <p:cNvPr id="5" name="Google Shape;159;p18"/>
          <p:cNvSpPr txBox="1">
            <a:spLocks/>
          </p:cNvSpPr>
          <p:nvPr/>
        </p:nvSpPr>
        <p:spPr>
          <a:xfrm>
            <a:off x="296875" y="645884"/>
            <a:ext cx="10364400" cy="4476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100"/>
              </a:spcAft>
              <a:buFont typeface="Arial" panose="020B0604020202020204" pitchFamily="34" charset="0"/>
              <a:buNone/>
            </a:pP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Area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2" t="1424" r="28925" b="508"/>
          <a:stretch/>
        </p:blipFill>
        <p:spPr>
          <a:xfrm>
            <a:off x="6997076" y="1824885"/>
            <a:ext cx="4701437" cy="4503344"/>
          </a:xfrm>
          <a:prstGeom prst="rect">
            <a:avLst/>
          </a:prstGeom>
        </p:spPr>
      </p:pic>
      <p:sp>
        <p:nvSpPr>
          <p:cNvPr id="11" name="Google Shape;158;p18"/>
          <p:cNvSpPr txBox="1">
            <a:spLocks/>
          </p:cNvSpPr>
          <p:nvPr/>
        </p:nvSpPr>
        <p:spPr>
          <a:xfrm>
            <a:off x="296876" y="1824885"/>
            <a:ext cx="5660572" cy="45552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indent="0">
              <a:spcBef>
                <a:spcPts val="0"/>
              </a:spcBef>
              <a:buSzPts val="160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Header One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One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Two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Three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0" indent="0">
              <a:spcBef>
                <a:spcPts val="0"/>
              </a:spcBef>
              <a:buSzPts val="160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Header Two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One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Two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Three</a:t>
            </a:r>
          </a:p>
          <a:p>
            <a:pPr marL="0" indent="0">
              <a:spcBef>
                <a:spcPts val="2100"/>
              </a:spcBef>
              <a:spcAft>
                <a:spcPts val="21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6C0631-864E-4D19-83EC-F9BA2A3DCC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7132" y="385"/>
            <a:ext cx="1294868" cy="129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729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1AF3982-70FB-4F1E-B0A7-9125B0D67220}"/>
              </a:ext>
            </a:extLst>
          </p:cNvPr>
          <p:cNvSpPr/>
          <p:nvPr/>
        </p:nvSpPr>
        <p:spPr>
          <a:xfrm>
            <a:off x="0" y="0"/>
            <a:ext cx="12192000" cy="1291770"/>
          </a:xfrm>
          <a:prstGeom prst="rect">
            <a:avLst/>
          </a:prstGeom>
          <a:solidFill>
            <a:srgbClr val="1B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57;p18"/>
          <p:cNvSpPr txBox="1">
            <a:spLocks/>
          </p:cNvSpPr>
          <p:nvPr/>
        </p:nvSpPr>
        <p:spPr>
          <a:xfrm>
            <a:off x="296875" y="112769"/>
            <a:ext cx="10364400" cy="772601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LIST WITH SQUARE IMAGE L</a:t>
            </a:r>
          </a:p>
        </p:txBody>
      </p:sp>
      <p:sp>
        <p:nvSpPr>
          <p:cNvPr id="5" name="Google Shape;159;p18"/>
          <p:cNvSpPr txBox="1">
            <a:spLocks/>
          </p:cNvSpPr>
          <p:nvPr/>
        </p:nvSpPr>
        <p:spPr>
          <a:xfrm>
            <a:off x="296875" y="645884"/>
            <a:ext cx="10364400" cy="4476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100"/>
              </a:spcAft>
              <a:buFont typeface="Arial" panose="020B0604020202020204" pitchFamily="34" charset="0"/>
              <a:buNone/>
            </a:pP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Area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2" t="1424" r="28925" b="508"/>
          <a:stretch/>
        </p:blipFill>
        <p:spPr>
          <a:xfrm>
            <a:off x="581762" y="1824885"/>
            <a:ext cx="4701437" cy="4503344"/>
          </a:xfrm>
          <a:prstGeom prst="rect">
            <a:avLst/>
          </a:prstGeom>
        </p:spPr>
      </p:pic>
      <p:sp>
        <p:nvSpPr>
          <p:cNvPr id="11" name="Google Shape;158;p18"/>
          <p:cNvSpPr txBox="1">
            <a:spLocks/>
          </p:cNvSpPr>
          <p:nvPr/>
        </p:nvSpPr>
        <p:spPr>
          <a:xfrm>
            <a:off x="5589190" y="1824885"/>
            <a:ext cx="5660572" cy="45552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indent="0">
              <a:spcBef>
                <a:spcPts val="0"/>
              </a:spcBef>
              <a:buSzPts val="160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Header One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One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Two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Three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0" indent="0">
              <a:spcBef>
                <a:spcPts val="0"/>
              </a:spcBef>
              <a:buSzPts val="160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Header Two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One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Two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Three</a:t>
            </a:r>
          </a:p>
          <a:p>
            <a:pPr marL="0" indent="0">
              <a:spcBef>
                <a:spcPts val="2100"/>
              </a:spcBef>
              <a:spcAft>
                <a:spcPts val="21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D4AA37-59EC-4C2A-83BB-86B497A480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7132" y="385"/>
            <a:ext cx="1294868" cy="129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01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3D94C94-A871-4A56-8F4A-461D12843074}"/>
              </a:ext>
            </a:extLst>
          </p:cNvPr>
          <p:cNvSpPr/>
          <p:nvPr/>
        </p:nvSpPr>
        <p:spPr>
          <a:xfrm>
            <a:off x="0" y="0"/>
            <a:ext cx="12192000" cy="1291770"/>
          </a:xfrm>
          <a:prstGeom prst="rect">
            <a:avLst/>
          </a:prstGeom>
          <a:solidFill>
            <a:srgbClr val="1B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57;p18"/>
          <p:cNvSpPr txBox="1">
            <a:spLocks/>
          </p:cNvSpPr>
          <p:nvPr/>
        </p:nvSpPr>
        <p:spPr>
          <a:xfrm>
            <a:off x="296875" y="112769"/>
            <a:ext cx="10364400" cy="772601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IMAGE LAYOUT</a:t>
            </a:r>
          </a:p>
        </p:txBody>
      </p:sp>
      <p:sp>
        <p:nvSpPr>
          <p:cNvPr id="5" name="Google Shape;159;p18"/>
          <p:cNvSpPr txBox="1">
            <a:spLocks/>
          </p:cNvSpPr>
          <p:nvPr/>
        </p:nvSpPr>
        <p:spPr>
          <a:xfrm>
            <a:off x="296875" y="645884"/>
            <a:ext cx="10364400" cy="4476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100"/>
              </a:spcAft>
              <a:buFont typeface="Arial" panose="020B0604020202020204" pitchFamily="34" charset="0"/>
              <a:buNone/>
            </a:pP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Area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06594D-401E-4765-A858-2AF9517BC2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7132" y="385"/>
            <a:ext cx="1294868" cy="129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36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90C0185-0DAC-4B59-9D87-E76205E4AE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0"/>
          <a:stretch/>
        </p:blipFill>
        <p:spPr>
          <a:xfrm>
            <a:off x="0" y="-1"/>
            <a:ext cx="12192000" cy="70104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002EDD-90FD-43FF-95C5-42D2A8B8FDAE}"/>
              </a:ext>
            </a:extLst>
          </p:cNvPr>
          <p:cNvSpPr/>
          <p:nvPr/>
        </p:nvSpPr>
        <p:spPr>
          <a:xfrm>
            <a:off x="0" y="0"/>
            <a:ext cx="12192000" cy="1291770"/>
          </a:xfrm>
          <a:prstGeom prst="rect">
            <a:avLst/>
          </a:prstGeom>
          <a:solidFill>
            <a:srgbClr val="1B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57;p18"/>
          <p:cNvSpPr txBox="1">
            <a:spLocks/>
          </p:cNvSpPr>
          <p:nvPr/>
        </p:nvSpPr>
        <p:spPr>
          <a:xfrm>
            <a:off x="296875" y="112769"/>
            <a:ext cx="10364400" cy="772601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IMAGE LAYOUT</a:t>
            </a:r>
          </a:p>
        </p:txBody>
      </p:sp>
      <p:sp>
        <p:nvSpPr>
          <p:cNvPr id="5" name="Google Shape;159;p18"/>
          <p:cNvSpPr txBox="1">
            <a:spLocks/>
          </p:cNvSpPr>
          <p:nvPr/>
        </p:nvSpPr>
        <p:spPr>
          <a:xfrm>
            <a:off x="296875" y="645884"/>
            <a:ext cx="10364400" cy="4476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100"/>
              </a:spcAft>
              <a:buFont typeface="Arial" panose="020B0604020202020204" pitchFamily="34" charset="0"/>
              <a:buNone/>
            </a:pP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Area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AEBA1C-B7C6-42EA-A2BA-AA439EDDCD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7132" y="385"/>
            <a:ext cx="1294868" cy="129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22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9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7389E8B-E720-46D6-AA95-9AE3F144CC57}"/>
              </a:ext>
            </a:extLst>
          </p:cNvPr>
          <p:cNvSpPr/>
          <p:nvPr/>
        </p:nvSpPr>
        <p:spPr>
          <a:xfrm>
            <a:off x="0" y="0"/>
            <a:ext cx="12192000" cy="1291770"/>
          </a:xfrm>
          <a:prstGeom prst="rect">
            <a:avLst/>
          </a:prstGeom>
          <a:solidFill>
            <a:srgbClr val="1B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57;p18"/>
          <p:cNvSpPr txBox="1">
            <a:spLocks/>
          </p:cNvSpPr>
          <p:nvPr/>
        </p:nvSpPr>
        <p:spPr>
          <a:xfrm>
            <a:off x="296875" y="112769"/>
            <a:ext cx="10364400" cy="772601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IMAGE LAYOUT</a:t>
            </a:r>
          </a:p>
        </p:txBody>
      </p:sp>
      <p:sp>
        <p:nvSpPr>
          <p:cNvPr id="5" name="Google Shape;159;p18"/>
          <p:cNvSpPr txBox="1">
            <a:spLocks/>
          </p:cNvSpPr>
          <p:nvPr/>
        </p:nvSpPr>
        <p:spPr>
          <a:xfrm>
            <a:off x="296875" y="645884"/>
            <a:ext cx="10364400" cy="4476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100"/>
              </a:spcAft>
              <a:buFont typeface="Arial" panose="020B0604020202020204" pitchFamily="34" charset="0"/>
              <a:buNone/>
            </a:pP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Area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6E7294-58D1-4938-AEB3-943F94C995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7132" y="385"/>
            <a:ext cx="1294868" cy="129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47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9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97500" y="0"/>
            <a:ext cx="6794500" cy="6858000"/>
          </a:xfrm>
          <a:prstGeom prst="rect">
            <a:avLst/>
          </a:prstGeom>
          <a:solidFill>
            <a:srgbClr val="1B365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57;p18"/>
          <p:cNvSpPr txBox="1">
            <a:spLocks/>
          </p:cNvSpPr>
          <p:nvPr/>
        </p:nvSpPr>
        <p:spPr>
          <a:xfrm>
            <a:off x="5529275" y="1674869"/>
            <a:ext cx="6230925" cy="4903731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“QUOTE TEXT</a:t>
            </a:r>
          </a:p>
          <a:p>
            <a:pPr>
              <a:spcBef>
                <a:spcPts val="0"/>
              </a:spcBef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IMPSUM… QUOTE TEXT</a:t>
            </a:r>
          </a:p>
          <a:p>
            <a:pPr>
              <a:spcBef>
                <a:spcPts val="0"/>
              </a:spcBef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IMPSUM…”</a:t>
            </a:r>
          </a:p>
          <a:p>
            <a:pPr>
              <a:spcBef>
                <a:spcPts val="0"/>
              </a:spcBef>
            </a:pPr>
            <a:endParaRPr lang="en-US" sz="2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en-US" sz="2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Jane M. Waukee</a:t>
            </a:r>
          </a:p>
          <a:p>
            <a:pPr>
              <a:spcBef>
                <a:spcPts val="0"/>
              </a:spcBef>
            </a:pP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Planner</a:t>
            </a:r>
          </a:p>
          <a:p>
            <a:pPr>
              <a:spcBef>
                <a:spcPts val="0"/>
              </a:spcBef>
            </a:pP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8E1F39-67F6-4638-BC1C-3FD4CF366D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8681" y="-2"/>
            <a:ext cx="1291770" cy="129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64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97500" y="0"/>
            <a:ext cx="6794500" cy="6858000"/>
          </a:xfrm>
          <a:prstGeom prst="rect">
            <a:avLst/>
          </a:prstGeom>
          <a:solidFill>
            <a:srgbClr val="1B365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57;p18"/>
          <p:cNvSpPr txBox="1">
            <a:spLocks/>
          </p:cNvSpPr>
          <p:nvPr/>
        </p:nvSpPr>
        <p:spPr>
          <a:xfrm>
            <a:off x="5529275" y="1674869"/>
            <a:ext cx="6230925" cy="4903731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“QUOTE TEXT</a:t>
            </a:r>
          </a:p>
          <a:p>
            <a:pPr>
              <a:spcBef>
                <a:spcPts val="0"/>
              </a:spcBef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IMPSUM… QUOTE TEXT</a:t>
            </a:r>
          </a:p>
          <a:p>
            <a:pPr>
              <a:spcBef>
                <a:spcPts val="0"/>
              </a:spcBef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IMPSUM…”</a:t>
            </a:r>
          </a:p>
          <a:p>
            <a:pPr>
              <a:spcBef>
                <a:spcPts val="0"/>
              </a:spcBef>
            </a:pPr>
            <a:endParaRPr lang="en-US" sz="2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en-US" sz="2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M. Waukee</a:t>
            </a:r>
          </a:p>
          <a:p>
            <a:pPr>
              <a:spcBef>
                <a:spcPts val="0"/>
              </a:spcBef>
            </a:pP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Resident</a:t>
            </a:r>
          </a:p>
          <a:p>
            <a:pPr>
              <a:spcBef>
                <a:spcPts val="0"/>
              </a:spcBef>
            </a:pP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1B62A8-2117-4067-8258-A23FD14AC1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8681" y="-2"/>
            <a:ext cx="1291770" cy="129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12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E2DFE9-F372-408C-8F46-2989A15E2D4C}"/>
              </a:ext>
            </a:extLst>
          </p:cNvPr>
          <p:cNvSpPr/>
          <p:nvPr/>
        </p:nvSpPr>
        <p:spPr>
          <a:xfrm>
            <a:off x="0" y="0"/>
            <a:ext cx="12192000" cy="1291770"/>
          </a:xfrm>
          <a:prstGeom prst="rect">
            <a:avLst/>
          </a:prstGeom>
          <a:solidFill>
            <a:srgbClr val="1B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57;p18"/>
          <p:cNvSpPr txBox="1">
            <a:spLocks/>
          </p:cNvSpPr>
          <p:nvPr/>
        </p:nvSpPr>
        <p:spPr>
          <a:xfrm>
            <a:off x="296875" y="112769"/>
            <a:ext cx="10364400" cy="772601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BLANK SLIDE</a:t>
            </a:r>
          </a:p>
        </p:txBody>
      </p:sp>
      <p:sp>
        <p:nvSpPr>
          <p:cNvPr id="5" name="Google Shape;159;p18"/>
          <p:cNvSpPr txBox="1">
            <a:spLocks/>
          </p:cNvSpPr>
          <p:nvPr/>
        </p:nvSpPr>
        <p:spPr>
          <a:xfrm>
            <a:off x="296875" y="645884"/>
            <a:ext cx="10364400" cy="4476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100"/>
              </a:spcAft>
              <a:buFont typeface="Arial" panose="020B0604020202020204" pitchFamily="34" charset="0"/>
              <a:buNone/>
            </a:pP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Area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C143DE-20D9-4C4B-881C-FFCC4D3750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7132" y="385"/>
            <a:ext cx="1294868" cy="129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48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57608B2-BB55-4AD4-9AD6-4DF51514C314}"/>
              </a:ext>
            </a:extLst>
          </p:cNvPr>
          <p:cNvSpPr/>
          <p:nvPr/>
        </p:nvSpPr>
        <p:spPr>
          <a:xfrm>
            <a:off x="0" y="0"/>
            <a:ext cx="12192000" cy="1291770"/>
          </a:xfrm>
          <a:prstGeom prst="rect">
            <a:avLst/>
          </a:prstGeom>
          <a:solidFill>
            <a:srgbClr val="1B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57;p18"/>
          <p:cNvSpPr txBox="1">
            <a:spLocks/>
          </p:cNvSpPr>
          <p:nvPr/>
        </p:nvSpPr>
        <p:spPr>
          <a:xfrm>
            <a:off x="296875" y="112769"/>
            <a:ext cx="10364400" cy="772601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&amp; SOCIAL MEDIA SLIDE</a:t>
            </a:r>
          </a:p>
        </p:txBody>
      </p:sp>
      <p:sp>
        <p:nvSpPr>
          <p:cNvPr id="5" name="Google Shape;159;p18"/>
          <p:cNvSpPr txBox="1">
            <a:spLocks/>
          </p:cNvSpPr>
          <p:nvPr/>
        </p:nvSpPr>
        <p:spPr>
          <a:xfrm>
            <a:off x="296875" y="645884"/>
            <a:ext cx="10364400" cy="4476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100"/>
              </a:spcAft>
              <a:buFont typeface="Arial" panose="020B0604020202020204" pitchFamily="34" charset="0"/>
              <a:buNone/>
            </a:pP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 with us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DD1AC8-84DE-464B-8075-7B4478B6EC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7132" y="385"/>
            <a:ext cx="1294868" cy="12909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E0EB3F4-5366-42E2-B55D-E66CD5C594CB}"/>
              </a:ext>
            </a:extLst>
          </p:cNvPr>
          <p:cNvGrpSpPr/>
          <p:nvPr/>
        </p:nvGrpSpPr>
        <p:grpSpPr>
          <a:xfrm>
            <a:off x="2715287" y="2054458"/>
            <a:ext cx="8285422" cy="3849974"/>
            <a:chOff x="2023349" y="2054458"/>
            <a:chExt cx="8285422" cy="3849974"/>
          </a:xfrm>
        </p:grpSpPr>
        <p:sp>
          <p:nvSpPr>
            <p:cNvPr id="11" name="Google Shape;158;p18"/>
            <p:cNvSpPr txBox="1">
              <a:spLocks/>
            </p:cNvSpPr>
            <p:nvPr/>
          </p:nvSpPr>
          <p:spPr>
            <a:xfrm>
              <a:off x="3800343" y="2111864"/>
              <a:ext cx="6508428" cy="3135050"/>
            </a:xfrm>
            <a:prstGeom prst="rect">
              <a:avLst/>
            </a:prstGeom>
          </p:spPr>
          <p:txBody>
            <a:bodyPr spcFirstLastPara="1" wrap="square" lIns="121875" tIns="121875" rIns="121875" bIns="12187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0" lvl="0" indent="0">
                <a:spcBef>
                  <a:spcPts val="0"/>
                </a:spcBef>
                <a:buSzPts val="1600"/>
                <a:buNone/>
              </a:pP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@MilwaukeeDPW</a:t>
              </a:r>
            </a:p>
            <a:p>
              <a:pPr marL="127000" lvl="0" indent="0">
                <a:spcBef>
                  <a:spcPts val="0"/>
                </a:spcBef>
                <a:buSzPts val="1600"/>
                <a:buNone/>
              </a:pP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0" lvl="0" indent="0">
                <a:spcBef>
                  <a:spcPts val="0"/>
                </a:spcBef>
                <a:buSzPts val="1600"/>
                <a:buNone/>
              </a:pP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0" lvl="0" indent="0">
                <a:spcBef>
                  <a:spcPts val="0"/>
                </a:spcBef>
                <a:buSzPts val="1600"/>
                <a:buNone/>
              </a:pP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@MilwaukeeDPW</a:t>
              </a:r>
            </a:p>
            <a:p>
              <a:pPr marL="127000" lvl="0" indent="0">
                <a:spcBef>
                  <a:spcPts val="0"/>
                </a:spcBef>
                <a:buSzPts val="1600"/>
                <a:buNone/>
              </a:pP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0" lvl="0" indent="0">
                <a:spcBef>
                  <a:spcPts val="0"/>
                </a:spcBef>
                <a:buSzPts val="1600"/>
                <a:buNone/>
              </a:pP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0" lvl="0" indent="0">
                <a:spcBef>
                  <a:spcPts val="0"/>
                </a:spcBef>
                <a:buSzPts val="1600"/>
                <a:buNone/>
              </a:pP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@MilwaukeeDPW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E59243F-62D6-4CBB-955C-2BD4F6E38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874" y="4408731"/>
              <a:ext cx="506937" cy="51813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4F0543C-F266-4EEB-ADAC-C138D83C2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5552" y="3237409"/>
              <a:ext cx="694791" cy="69446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89E399-2196-42B5-830C-812C7D03C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6607" y="2054458"/>
              <a:ext cx="776551" cy="77655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C09DA76-1F05-43C2-965B-3310CB505267}"/>
                </a:ext>
              </a:extLst>
            </p:cNvPr>
            <p:cNvSpPr txBox="1"/>
            <p:nvPr/>
          </p:nvSpPr>
          <p:spPr>
            <a:xfrm>
              <a:off x="2023349" y="5381212"/>
              <a:ext cx="611916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0" lvl="0" indent="0" algn="ctr">
                <a:spcBef>
                  <a:spcPts val="0"/>
                </a:spcBef>
                <a:buSzPts val="1600"/>
                <a:buNone/>
              </a:pP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Engage.Milwaukee.Gov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091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D32940C-DC9E-467B-8388-AA0E38A677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8" b="3160"/>
          <a:stretch/>
        </p:blipFill>
        <p:spPr>
          <a:xfrm>
            <a:off x="-1859" y="0"/>
            <a:ext cx="12192000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031010"/>
            <a:ext cx="12192000" cy="2501660"/>
          </a:xfrm>
          <a:prstGeom prst="rect">
            <a:avLst/>
          </a:prstGeom>
          <a:solidFill>
            <a:srgbClr val="1B365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oogle Shape;157;p18"/>
          <p:cNvSpPr txBox="1">
            <a:spLocks/>
          </p:cNvSpPr>
          <p:nvPr/>
        </p:nvSpPr>
        <p:spPr>
          <a:xfrm>
            <a:off x="267847" y="2304426"/>
            <a:ext cx="10364400" cy="1062887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TEXT</a:t>
            </a:r>
          </a:p>
        </p:txBody>
      </p:sp>
      <p:sp>
        <p:nvSpPr>
          <p:cNvPr id="17" name="Google Shape;159;p18"/>
          <p:cNvSpPr txBox="1">
            <a:spLocks/>
          </p:cNvSpPr>
          <p:nvPr/>
        </p:nvSpPr>
        <p:spPr>
          <a:xfrm>
            <a:off x="267847" y="3173231"/>
            <a:ext cx="10364400" cy="4476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100"/>
              </a:spcAft>
              <a:buFont typeface="Arial" panose="020B0604020202020204" pitchFamily="34" charset="0"/>
              <a:buNone/>
            </a:pP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Area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7839C38-AF05-4720-B627-0153F07621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3302" y="1990832"/>
            <a:ext cx="2548698" cy="254107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D229A58-CBDA-433E-BDA0-A7BA58B51968}"/>
              </a:ext>
            </a:extLst>
          </p:cNvPr>
          <p:cNvSpPr/>
          <p:nvPr/>
        </p:nvSpPr>
        <p:spPr>
          <a:xfrm>
            <a:off x="0" y="6431280"/>
            <a:ext cx="12192000" cy="426721"/>
          </a:xfrm>
          <a:prstGeom prst="rect">
            <a:avLst/>
          </a:prstGeom>
          <a:solidFill>
            <a:srgbClr val="1B365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9398A2D-9125-4C76-82F0-1F6F477FD3D4}"/>
              </a:ext>
            </a:extLst>
          </p:cNvPr>
          <p:cNvSpPr/>
          <p:nvPr/>
        </p:nvSpPr>
        <p:spPr>
          <a:xfrm>
            <a:off x="267847" y="6491336"/>
            <a:ext cx="1180026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chemeClr val="bg1"/>
                </a:solidFill>
                <a:latin typeface="Arial" panose="020B0604020202020204" pitchFamily="34" charset="0"/>
              </a:rPr>
              <a:t>Meeting Information: January 1, 2026 -  Prepared By: Name Here, Title Here</a:t>
            </a:r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867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4" b="767"/>
          <a:stretch/>
        </p:blipFill>
        <p:spPr>
          <a:xfrm>
            <a:off x="1859" y="0"/>
            <a:ext cx="12190141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031010"/>
            <a:ext cx="12192000" cy="2501660"/>
          </a:xfrm>
          <a:prstGeom prst="rect">
            <a:avLst/>
          </a:prstGeom>
          <a:solidFill>
            <a:srgbClr val="1B365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oogle Shape;157;p18"/>
          <p:cNvSpPr txBox="1">
            <a:spLocks/>
          </p:cNvSpPr>
          <p:nvPr/>
        </p:nvSpPr>
        <p:spPr>
          <a:xfrm>
            <a:off x="267847" y="2304426"/>
            <a:ext cx="10364400" cy="1062887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TEXT</a:t>
            </a:r>
          </a:p>
        </p:txBody>
      </p:sp>
      <p:sp>
        <p:nvSpPr>
          <p:cNvPr id="17" name="Google Shape;159;p18"/>
          <p:cNvSpPr txBox="1">
            <a:spLocks/>
          </p:cNvSpPr>
          <p:nvPr/>
        </p:nvSpPr>
        <p:spPr>
          <a:xfrm>
            <a:off x="267847" y="3173231"/>
            <a:ext cx="10364400" cy="4476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100"/>
              </a:spcAft>
              <a:buFont typeface="Arial" panose="020B0604020202020204" pitchFamily="34" charset="0"/>
              <a:buNone/>
            </a:pP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Area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D5FE25-933C-4095-8EAC-CC90E5A7E7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88482" y="2034751"/>
            <a:ext cx="2501660" cy="249417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B4C55F8-91F0-49FD-B45F-81D677A39FCD}"/>
              </a:ext>
            </a:extLst>
          </p:cNvPr>
          <p:cNvSpPr/>
          <p:nvPr/>
        </p:nvSpPr>
        <p:spPr>
          <a:xfrm>
            <a:off x="0" y="6563679"/>
            <a:ext cx="12192000" cy="294321"/>
          </a:xfrm>
          <a:prstGeom prst="rect">
            <a:avLst/>
          </a:prstGeom>
          <a:solidFill>
            <a:srgbClr val="1B365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672140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04A7138-FF07-40A7-A457-E2D556BCC2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1" b="4667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563679"/>
            <a:ext cx="12192000" cy="294321"/>
          </a:xfrm>
          <a:prstGeom prst="rect">
            <a:avLst/>
          </a:prstGeom>
          <a:solidFill>
            <a:srgbClr val="1B365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0" y="2031010"/>
            <a:ext cx="12192000" cy="2501660"/>
          </a:xfrm>
          <a:prstGeom prst="rect">
            <a:avLst/>
          </a:prstGeom>
          <a:solidFill>
            <a:srgbClr val="1B365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oogle Shape;157;p18"/>
          <p:cNvSpPr txBox="1">
            <a:spLocks/>
          </p:cNvSpPr>
          <p:nvPr/>
        </p:nvSpPr>
        <p:spPr>
          <a:xfrm>
            <a:off x="267847" y="2304426"/>
            <a:ext cx="10364400" cy="1062887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TEXT</a:t>
            </a:r>
          </a:p>
        </p:txBody>
      </p:sp>
      <p:sp>
        <p:nvSpPr>
          <p:cNvPr id="17" name="Google Shape;159;p18"/>
          <p:cNvSpPr txBox="1">
            <a:spLocks/>
          </p:cNvSpPr>
          <p:nvPr/>
        </p:nvSpPr>
        <p:spPr>
          <a:xfrm>
            <a:off x="267847" y="3173231"/>
            <a:ext cx="10364400" cy="4476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100"/>
              </a:spcAft>
              <a:buFont typeface="Arial" panose="020B0604020202020204" pitchFamily="34" charset="0"/>
              <a:buNone/>
            </a:pP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Area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E6B7B9-3874-424F-89F3-BA6ED05C5F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90341" y="2034751"/>
            <a:ext cx="2501660" cy="249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118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54015A3-94E2-443C-B6D0-07DD1D6D25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563679"/>
            <a:ext cx="12192000" cy="294321"/>
          </a:xfrm>
          <a:prstGeom prst="rect">
            <a:avLst/>
          </a:prstGeom>
          <a:solidFill>
            <a:srgbClr val="1B365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0" y="2031010"/>
            <a:ext cx="12192000" cy="2501660"/>
          </a:xfrm>
          <a:prstGeom prst="rect">
            <a:avLst/>
          </a:prstGeom>
          <a:solidFill>
            <a:srgbClr val="1B365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oogle Shape;157;p18"/>
          <p:cNvSpPr txBox="1">
            <a:spLocks/>
          </p:cNvSpPr>
          <p:nvPr/>
        </p:nvSpPr>
        <p:spPr>
          <a:xfrm>
            <a:off x="267847" y="2304426"/>
            <a:ext cx="10364400" cy="1062887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TEXT</a:t>
            </a:r>
          </a:p>
        </p:txBody>
      </p:sp>
      <p:sp>
        <p:nvSpPr>
          <p:cNvPr id="17" name="Google Shape;159;p18"/>
          <p:cNvSpPr txBox="1">
            <a:spLocks/>
          </p:cNvSpPr>
          <p:nvPr/>
        </p:nvSpPr>
        <p:spPr>
          <a:xfrm>
            <a:off x="267847" y="3173231"/>
            <a:ext cx="10364400" cy="4476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100"/>
              </a:spcAft>
              <a:buFont typeface="Arial" panose="020B0604020202020204" pitchFamily="34" charset="0"/>
              <a:buNone/>
            </a:pP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Area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E6B7B9-3874-424F-89F3-BA6ED05C5F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90341" y="2034751"/>
            <a:ext cx="2501660" cy="249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37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F808F8D-51D8-4F50-9496-8A8162E72B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4" b="1946"/>
          <a:stretch/>
        </p:blipFill>
        <p:spPr>
          <a:xfrm rot="10800000">
            <a:off x="1853" y="0"/>
            <a:ext cx="12190141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79CBA5D-F047-45B9-BC41-F27A7AEBE74E}"/>
              </a:ext>
            </a:extLst>
          </p:cNvPr>
          <p:cNvSpPr/>
          <p:nvPr/>
        </p:nvSpPr>
        <p:spPr>
          <a:xfrm>
            <a:off x="0" y="6431280"/>
            <a:ext cx="12192000" cy="426721"/>
          </a:xfrm>
          <a:prstGeom prst="rect">
            <a:avLst/>
          </a:prstGeom>
          <a:solidFill>
            <a:srgbClr val="1B365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90541B-87CB-40F0-862D-9926193B98C2}"/>
              </a:ext>
            </a:extLst>
          </p:cNvPr>
          <p:cNvSpPr/>
          <p:nvPr/>
        </p:nvSpPr>
        <p:spPr>
          <a:xfrm>
            <a:off x="0" y="1052981"/>
            <a:ext cx="12192000" cy="2501660"/>
          </a:xfrm>
          <a:prstGeom prst="rect">
            <a:avLst/>
          </a:prstGeom>
          <a:solidFill>
            <a:srgbClr val="1B365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Google Shape;157;p18">
            <a:extLst>
              <a:ext uri="{FF2B5EF4-FFF2-40B4-BE49-F238E27FC236}">
                <a16:creationId xmlns:a16="http://schemas.microsoft.com/office/drawing/2014/main" id="{994E1E87-1095-42DF-B1B6-9E51DEA66CC8}"/>
              </a:ext>
            </a:extLst>
          </p:cNvPr>
          <p:cNvSpPr txBox="1">
            <a:spLocks/>
          </p:cNvSpPr>
          <p:nvPr/>
        </p:nvSpPr>
        <p:spPr>
          <a:xfrm>
            <a:off x="267847" y="1127231"/>
            <a:ext cx="10364400" cy="1062887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Proposed </a:t>
            </a:r>
            <a:b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Overview</a:t>
            </a:r>
          </a:p>
        </p:txBody>
      </p:sp>
      <p:sp>
        <p:nvSpPr>
          <p:cNvPr id="24" name="Google Shape;159;p18">
            <a:extLst>
              <a:ext uri="{FF2B5EF4-FFF2-40B4-BE49-F238E27FC236}">
                <a16:creationId xmlns:a16="http://schemas.microsoft.com/office/drawing/2014/main" id="{A4F96592-1E0F-4414-86EF-CA1DC395C413}"/>
              </a:ext>
            </a:extLst>
          </p:cNvPr>
          <p:cNvSpPr txBox="1">
            <a:spLocks/>
          </p:cNvSpPr>
          <p:nvPr/>
        </p:nvSpPr>
        <p:spPr>
          <a:xfrm>
            <a:off x="267847" y="2702204"/>
            <a:ext cx="10364400" cy="1199592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-US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Milwaukee one of the nation’s most attractive cities </a:t>
            </a:r>
            <a:br>
              <a:rPr lang="en-US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which to live, work, and do business.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F566AA-415D-4C59-B3AC-DF2B9E244B40}"/>
              </a:ext>
            </a:extLst>
          </p:cNvPr>
          <p:cNvSpPr/>
          <p:nvPr/>
        </p:nvSpPr>
        <p:spPr>
          <a:xfrm>
            <a:off x="267847" y="6491336"/>
            <a:ext cx="1180026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chemeClr val="bg1"/>
                </a:solidFill>
                <a:latin typeface="Arial" panose="020B0604020202020204" pitchFamily="34" charset="0"/>
              </a:rPr>
              <a:t>Meeting Information: January 1, 2026 -  Prepared By: Name Here, Title Here</a:t>
            </a:r>
            <a:endParaRPr lang="en-US" sz="13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0497B3-3A0D-426E-BEAC-9A08C8C2B9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90340" y="1051668"/>
            <a:ext cx="2501660" cy="249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95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174FE9C-1D5D-4D33-AA72-21226F511C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2" b="9116"/>
          <a:stretch/>
        </p:blipFill>
        <p:spPr>
          <a:xfrm>
            <a:off x="-1859" y="0"/>
            <a:ext cx="12192000" cy="685800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79CBA5D-F047-45B9-BC41-F27A7AEBE74E}"/>
              </a:ext>
            </a:extLst>
          </p:cNvPr>
          <p:cNvSpPr/>
          <p:nvPr/>
        </p:nvSpPr>
        <p:spPr>
          <a:xfrm>
            <a:off x="0" y="6431280"/>
            <a:ext cx="12192000" cy="426721"/>
          </a:xfrm>
          <a:prstGeom prst="rect">
            <a:avLst/>
          </a:prstGeom>
          <a:solidFill>
            <a:srgbClr val="1B365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90541B-87CB-40F0-862D-9926193B98C2}"/>
              </a:ext>
            </a:extLst>
          </p:cNvPr>
          <p:cNvSpPr/>
          <p:nvPr/>
        </p:nvSpPr>
        <p:spPr>
          <a:xfrm>
            <a:off x="0" y="2188086"/>
            <a:ext cx="12192000" cy="2501660"/>
          </a:xfrm>
          <a:prstGeom prst="rect">
            <a:avLst/>
          </a:prstGeom>
          <a:solidFill>
            <a:srgbClr val="1B365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Google Shape;157;p18">
            <a:extLst>
              <a:ext uri="{FF2B5EF4-FFF2-40B4-BE49-F238E27FC236}">
                <a16:creationId xmlns:a16="http://schemas.microsoft.com/office/drawing/2014/main" id="{994E1E87-1095-42DF-B1B6-9E51DEA66CC8}"/>
              </a:ext>
            </a:extLst>
          </p:cNvPr>
          <p:cNvSpPr txBox="1">
            <a:spLocks/>
          </p:cNvSpPr>
          <p:nvPr/>
        </p:nvSpPr>
        <p:spPr>
          <a:xfrm>
            <a:off x="267847" y="2262336"/>
            <a:ext cx="10364400" cy="1062887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Proposed </a:t>
            </a:r>
            <a:b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Overview</a:t>
            </a:r>
          </a:p>
        </p:txBody>
      </p:sp>
      <p:sp>
        <p:nvSpPr>
          <p:cNvPr id="24" name="Google Shape;159;p18">
            <a:extLst>
              <a:ext uri="{FF2B5EF4-FFF2-40B4-BE49-F238E27FC236}">
                <a16:creationId xmlns:a16="http://schemas.microsoft.com/office/drawing/2014/main" id="{A4F96592-1E0F-4414-86EF-CA1DC395C413}"/>
              </a:ext>
            </a:extLst>
          </p:cNvPr>
          <p:cNvSpPr txBox="1">
            <a:spLocks/>
          </p:cNvSpPr>
          <p:nvPr/>
        </p:nvSpPr>
        <p:spPr>
          <a:xfrm>
            <a:off x="267847" y="3837309"/>
            <a:ext cx="10364400" cy="1199592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-US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Milwaukee one of the nation’s most attractive cities </a:t>
            </a:r>
            <a:br>
              <a:rPr lang="en-US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which to live, work, and do business.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F566AA-415D-4C59-B3AC-DF2B9E244B40}"/>
              </a:ext>
            </a:extLst>
          </p:cNvPr>
          <p:cNvSpPr/>
          <p:nvPr/>
        </p:nvSpPr>
        <p:spPr>
          <a:xfrm>
            <a:off x="267847" y="6491336"/>
            <a:ext cx="1180026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chemeClr val="bg1"/>
                </a:solidFill>
                <a:latin typeface="Arial" panose="020B0604020202020204" pitchFamily="34" charset="0"/>
              </a:rPr>
              <a:t>Meeting Information: January 1, 2026 -  Prepared By: Name Here, Title Here</a:t>
            </a:r>
            <a:endParaRPr lang="en-US" sz="1300" b="1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9835B1-E6BA-42E8-AABD-80D69B6DD0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90340" y="2191827"/>
            <a:ext cx="2501660" cy="249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274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1AEEE4-33AC-4F1E-BF95-BA448B6889D8}"/>
              </a:ext>
            </a:extLst>
          </p:cNvPr>
          <p:cNvSpPr/>
          <p:nvPr/>
        </p:nvSpPr>
        <p:spPr>
          <a:xfrm>
            <a:off x="0" y="0"/>
            <a:ext cx="12192000" cy="1291770"/>
          </a:xfrm>
          <a:prstGeom prst="rect">
            <a:avLst/>
          </a:prstGeom>
          <a:solidFill>
            <a:srgbClr val="1B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57;p18"/>
          <p:cNvSpPr txBox="1">
            <a:spLocks/>
          </p:cNvSpPr>
          <p:nvPr/>
        </p:nvSpPr>
        <p:spPr>
          <a:xfrm>
            <a:off x="296875" y="112769"/>
            <a:ext cx="10364400" cy="772601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COLUMN TEXT</a:t>
            </a:r>
          </a:p>
        </p:txBody>
      </p:sp>
      <p:sp>
        <p:nvSpPr>
          <p:cNvPr id="5" name="Google Shape;159;p18"/>
          <p:cNvSpPr txBox="1">
            <a:spLocks/>
          </p:cNvSpPr>
          <p:nvPr/>
        </p:nvSpPr>
        <p:spPr>
          <a:xfrm>
            <a:off x="296875" y="645884"/>
            <a:ext cx="10364400" cy="4476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100"/>
              </a:spcAft>
              <a:buFont typeface="Arial" panose="020B0604020202020204" pitchFamily="34" charset="0"/>
              <a:buNone/>
            </a:pP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Area</a:t>
            </a:r>
          </a:p>
        </p:txBody>
      </p:sp>
      <p:sp>
        <p:nvSpPr>
          <p:cNvPr id="7" name="Google Shape;158;p18"/>
          <p:cNvSpPr txBox="1">
            <a:spLocks/>
          </p:cNvSpPr>
          <p:nvPr/>
        </p:nvSpPr>
        <p:spPr>
          <a:xfrm>
            <a:off x="296876" y="1824885"/>
            <a:ext cx="5660572" cy="45552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indent="0">
              <a:spcBef>
                <a:spcPts val="0"/>
              </a:spcBef>
              <a:buSzPts val="160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Header One 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One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Two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Three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0" indent="0">
              <a:spcBef>
                <a:spcPts val="0"/>
              </a:spcBef>
              <a:buSzPts val="160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Header Two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One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Two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Three</a:t>
            </a:r>
          </a:p>
          <a:p>
            <a:pPr marL="0" indent="0">
              <a:spcBef>
                <a:spcPts val="2100"/>
              </a:spcBef>
              <a:spcAft>
                <a:spcPts val="21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158;p18"/>
          <p:cNvSpPr txBox="1">
            <a:spLocks/>
          </p:cNvSpPr>
          <p:nvPr/>
        </p:nvSpPr>
        <p:spPr>
          <a:xfrm>
            <a:off x="6371772" y="1840398"/>
            <a:ext cx="5660572" cy="45552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indent="0">
              <a:spcBef>
                <a:spcPts val="0"/>
              </a:spcBef>
              <a:buSzPts val="160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Header One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One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Two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Three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0" indent="0">
              <a:spcBef>
                <a:spcPts val="0"/>
              </a:spcBef>
              <a:buSzPts val="160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Header Two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One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Two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Three</a:t>
            </a:r>
          </a:p>
          <a:p>
            <a:pPr marL="0" indent="0">
              <a:spcBef>
                <a:spcPts val="2100"/>
              </a:spcBef>
              <a:spcAft>
                <a:spcPts val="21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15124" y="-2"/>
            <a:ext cx="1671703" cy="129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93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291770"/>
          </a:xfrm>
          <a:prstGeom prst="rect">
            <a:avLst/>
          </a:prstGeom>
          <a:solidFill>
            <a:srgbClr val="1B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57;p18"/>
          <p:cNvSpPr txBox="1">
            <a:spLocks/>
          </p:cNvSpPr>
          <p:nvPr/>
        </p:nvSpPr>
        <p:spPr>
          <a:xfrm>
            <a:off x="296875" y="112769"/>
            <a:ext cx="10364400" cy="772601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COLUMN TEXT</a:t>
            </a:r>
          </a:p>
        </p:txBody>
      </p:sp>
      <p:sp>
        <p:nvSpPr>
          <p:cNvPr id="5" name="Google Shape;159;p18"/>
          <p:cNvSpPr txBox="1">
            <a:spLocks/>
          </p:cNvSpPr>
          <p:nvPr/>
        </p:nvSpPr>
        <p:spPr>
          <a:xfrm>
            <a:off x="296875" y="645884"/>
            <a:ext cx="10364400" cy="4476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100"/>
              </a:spcAft>
              <a:buFont typeface="Arial" panose="020B0604020202020204" pitchFamily="34" charset="0"/>
              <a:buNone/>
            </a:pP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Area</a:t>
            </a:r>
          </a:p>
        </p:txBody>
      </p:sp>
      <p:sp>
        <p:nvSpPr>
          <p:cNvPr id="7" name="Google Shape;158;p18"/>
          <p:cNvSpPr txBox="1">
            <a:spLocks/>
          </p:cNvSpPr>
          <p:nvPr/>
        </p:nvSpPr>
        <p:spPr>
          <a:xfrm>
            <a:off x="296876" y="1824885"/>
            <a:ext cx="11198438" cy="45552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indent="0">
              <a:spcBef>
                <a:spcPts val="0"/>
              </a:spcBef>
              <a:buSzPts val="160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Header One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One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Two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Three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0" indent="0">
              <a:spcBef>
                <a:spcPts val="0"/>
              </a:spcBef>
              <a:buSzPts val="160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Header Two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One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Two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Three</a:t>
            </a:r>
          </a:p>
          <a:p>
            <a:pPr marL="0" indent="0">
              <a:spcBef>
                <a:spcPts val="2100"/>
              </a:spcBef>
              <a:spcAft>
                <a:spcPts val="21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4DFC49-7281-4F66-BD36-1454CBCF7D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00232" y="1931"/>
            <a:ext cx="1291768" cy="128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851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2670</TotalTime>
  <Words>418</Words>
  <Application>Microsoft Office PowerPoint</Application>
  <PresentationFormat>Widescreen</PresentationFormat>
  <Paragraphs>105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City of Milwaukee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Klose, Christina</dc:creator>
  <cp:lastModifiedBy>McClanahan, Sarah</cp:lastModifiedBy>
  <cp:revision>44</cp:revision>
  <dcterms:created xsi:type="dcterms:W3CDTF">2021-09-09T20:36:03Z</dcterms:created>
  <dcterms:modified xsi:type="dcterms:W3CDTF">2026-02-13T16:59:09Z</dcterms:modified>
</cp:coreProperties>
</file>